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59" r:id="rId27"/>
    <p:sldId id="1060" r:id="rId28"/>
    <p:sldId id="1061" r:id="rId29"/>
    <p:sldId id="1062" r:id="rId30"/>
    <p:sldId id="1063" r:id="rId31"/>
    <p:sldId id="1064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山东省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济南市历城区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6441"/>
            <a:ext cx="11534879" cy="20317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817" y="3216681"/>
            <a:ext cx="10917628" cy="237255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6160" y="4695960"/>
            <a:ext cx="31648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514" y="4703036"/>
            <a:ext cx="31648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714" y="4715736"/>
            <a:ext cx="31648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864" y="4677636"/>
            <a:ext cx="31648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864" y="4709386"/>
            <a:ext cx="31648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5264" y="4696686"/>
            <a:ext cx="31648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9714" y="4709386"/>
            <a:ext cx="31648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1564" y="4690336"/>
            <a:ext cx="31648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9814" y="4709386"/>
            <a:ext cx="316480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2614" y="4690336"/>
            <a:ext cx="31648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3083"/>
            <a:ext cx="11534879" cy="43201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176" y="2466567"/>
            <a:ext cx="260824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662" y="3424509"/>
            <a:ext cx="59864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062" y="3894409"/>
            <a:ext cx="107482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762" y="4846909"/>
            <a:ext cx="1074824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87349"/>
            <a:ext cx="11517123" cy="296173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46" y="1162457"/>
            <a:ext cx="140098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306" y="1657757"/>
            <a:ext cx="140098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5826" y="2153057"/>
            <a:ext cx="105997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006" y="2655977"/>
            <a:ext cx="105997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8446" y="3143657"/>
            <a:ext cx="1059974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7238" y="3615888"/>
            <a:ext cx="1084312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082117" cy="57263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949" y="264944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658" y="26407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578" y="266686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544" y="265815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801" y="265815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74825"/>
            <a:ext cx="11517123" cy="14373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76" y="2297744"/>
            <a:ext cx="11504679" cy="32914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686" y="2727823"/>
            <a:ext cx="68224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6022" y="3224212"/>
            <a:ext cx="102693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993" y="3685766"/>
            <a:ext cx="102693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53" y="4173447"/>
            <a:ext cx="2371045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8467" y="4652419"/>
            <a:ext cx="34208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62112"/>
            <a:ext cx="11517123" cy="37790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892" y="2492692"/>
            <a:ext cx="125023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863" y="2492692"/>
            <a:ext cx="125023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148" y="4103778"/>
            <a:ext cx="242913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4304"/>
            <a:ext cx="11526001" cy="48949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948" y="1351868"/>
            <a:ext cx="235219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948" y="2989079"/>
            <a:ext cx="235219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2080" y="4643706"/>
            <a:ext cx="254911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00720"/>
            <a:ext cx="11517123" cy="47485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292" y="4478246"/>
            <a:ext cx="457200" cy="372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875" y="5436189"/>
            <a:ext cx="457200" cy="37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152369"/>
            <a:ext cx="10404568" cy="32817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114" y="2671810"/>
            <a:ext cx="4593175" cy="28280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789" y="1156779"/>
            <a:ext cx="10354844" cy="9136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2172" y="113415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9372" y="206597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492" y="399056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17123" cy="489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90511"/>
            <a:ext cx="11517123" cy="36346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8963" y="1285738"/>
            <a:ext cx="1276350" cy="13430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686" y="22575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269" y="274524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60" y="325904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60" y="3772852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60" y="429536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34879" cy="337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1052736"/>
            <a:ext cx="11476725" cy="289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800" cy="257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5565"/>
            <a:ext cx="11526001" cy="15636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059" y="2663526"/>
            <a:ext cx="11882271" cy="35824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46" y="11167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89" y="265815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72" y="477433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7761"/>
            <a:ext cx="11517123" cy="3743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4" y="126478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9" y="338096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47586"/>
            <a:ext cx="11526001" cy="343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25021"/>
            <a:ext cx="11526001" cy="482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36861"/>
            <a:ext cx="11526001" cy="24539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b="63549"/>
          <a:stretch/>
        </p:blipFill>
        <p:spPr>
          <a:xfrm>
            <a:off x="281072" y="3673905"/>
            <a:ext cx="11494214" cy="14112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12" y="116027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669" y="371189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7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21889"/>
            <a:ext cx="11517123" cy="48553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7" y="109061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7" y="351159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4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48421"/>
            <a:ext cx="11481613" cy="24686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416" y="2222725"/>
            <a:ext cx="483438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004" y="3206794"/>
            <a:ext cx="719857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3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83902"/>
            <a:ext cx="11517123" cy="45053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155216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366834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45952"/>
            <a:ext cx="11517123" cy="372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1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63" y="1254932"/>
            <a:ext cx="11492302" cy="29661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1037" r="1127"/>
          <a:stretch/>
        </p:blipFill>
        <p:spPr>
          <a:xfrm>
            <a:off x="363041" y="1390681"/>
            <a:ext cx="11445782" cy="18487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536" y="3746726"/>
            <a:ext cx="73329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0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79131"/>
            <a:ext cx="11526001" cy="43381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91" y="124736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8" y="337225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21151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8" y="124736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8046"/>
            <a:ext cx="11517123" cy="29910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520" y="21443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937" y="315454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30" y="1162943"/>
            <a:ext cx="11503259" cy="349019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58" y="168279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07" y="271040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372059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37840"/>
            <a:ext cx="11508246" cy="48394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085" y="1776549"/>
            <a:ext cx="542903" cy="2548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776" y="3944982"/>
            <a:ext cx="894862" cy="2873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96" y="4450080"/>
            <a:ext cx="894862" cy="2525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364" y="4885508"/>
            <a:ext cx="1026802" cy="2525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158" y="5312230"/>
            <a:ext cx="1026802" cy="3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78269"/>
            <a:ext cx="11534879" cy="46549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26929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31371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365964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471337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5" y="520976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12</Words>
  <Application>Microsoft Office PowerPoint</Application>
  <PresentationFormat>自定义</PresentationFormat>
  <Paragraphs>2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2025-10-21T08:18:52Z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